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98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1434" autoAdjust="0"/>
  </p:normalViewPr>
  <p:slideViewPr>
    <p:cSldViewPr snapToGrid="0">
      <p:cViewPr varScale="1">
        <p:scale>
          <a:sx n="59" d="100"/>
          <a:sy n="59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50DD9-619F-4514-A8E3-F1D16F0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81712"/>
            <a:ext cx="6305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C941B6-0013-493B-A7B9-8DD2A8F9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6272211"/>
            <a:ext cx="28384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405F27-3785-4CD6-8709-483819EE74C5}"/>
              </a:ext>
            </a:extLst>
          </p:cNvPr>
          <p:cNvSpPr txBox="1"/>
          <p:nvPr/>
        </p:nvSpPr>
        <p:spPr>
          <a:xfrm>
            <a:off x="9235596" y="2298977"/>
            <a:ext cx="2575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very good prediction quality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linked to the difference between the data to train/test the model and the frames from the original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1" y="1644930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1897</Words>
  <Application>Microsoft Office PowerPoint</Application>
  <PresentationFormat>Grand écran</PresentationFormat>
  <Paragraphs>385</Paragraphs>
  <Slides>30</Slides>
  <Notes>30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119</cp:revision>
  <dcterms:created xsi:type="dcterms:W3CDTF">2021-01-27T09:49:50Z</dcterms:created>
  <dcterms:modified xsi:type="dcterms:W3CDTF">2021-02-03T08:23:40Z</dcterms:modified>
</cp:coreProperties>
</file>